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66" d="100"/>
          <a:sy n="66" d="100"/>
        </p:scale>
        <p:origin x="-43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619A36-E1B0-4478-867A-207317C09B5C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2A98F8-E9B0-4887-B759-A357D2BFD05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Старкова Ольга Викторовна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МОУ «СОШ № 2 г. Суздаля»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Наши «Удивительные кошки»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P41549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935163"/>
            <a:ext cx="6572296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Мы рассказываем о своих любимцах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P41549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935163"/>
            <a:ext cx="6429420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Наши работы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P41549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935163"/>
            <a:ext cx="6786610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Отчет о проделанной работе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SC009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935163"/>
            <a:ext cx="6143668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Результаты работы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ходе реализации проекта дети осознали, что кошка это живое существо, которое требует заботы, ухода, любви и выработали правила общения со своими питомцами:</a:t>
            </a:r>
          </a:p>
          <a:p>
            <a:r>
              <a:rPr lang="ru-RU" dirty="0" smtClean="0"/>
              <a:t>    любить его;</a:t>
            </a:r>
          </a:p>
          <a:p>
            <a:r>
              <a:rPr lang="ru-RU" dirty="0" smtClean="0"/>
              <a:t>    кормить и поить;</a:t>
            </a:r>
          </a:p>
          <a:p>
            <a:r>
              <a:rPr lang="ru-RU" dirty="0" smtClean="0"/>
              <a:t>    играть с ним;</a:t>
            </a:r>
          </a:p>
          <a:p>
            <a:r>
              <a:rPr lang="ru-RU" dirty="0" smtClean="0"/>
              <a:t>    расчёсывать шёрстку, мыть;</a:t>
            </a:r>
          </a:p>
          <a:p>
            <a:r>
              <a:rPr lang="ru-RU" dirty="0" smtClean="0"/>
              <a:t>    показывать врачу, делать прививки.</a:t>
            </a:r>
          </a:p>
          <a:p>
            <a:pPr>
              <a:buNone/>
            </a:pPr>
            <a:r>
              <a:rPr lang="ru-RU" dirty="0" smtClean="0"/>
              <a:t>  Самым главным итогом нашей работы считаю приручение бездомного котёнка одной из учениц класса.</a:t>
            </a:r>
            <a:endParaRPr lang="ru-RU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Теперь у меня есть дом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1283975037_119062119_2----12839750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7268" y="1785926"/>
            <a:ext cx="5849463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Внеурочная деятельность школьников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</a:t>
            </a:r>
            <a:r>
              <a:rPr lang="ru-RU" sz="1600" dirty="0" smtClean="0"/>
              <a:t>Внеурочная деятельность является составной </a:t>
            </a:r>
            <a:r>
              <a:rPr lang="ru-RU" sz="1600" dirty="0" smtClean="0"/>
              <a:t> частью </a:t>
            </a:r>
            <a:r>
              <a:rPr lang="ru-RU" sz="1600" dirty="0" smtClean="0"/>
              <a:t>учебно-воспитательного процесса и одной из форм организации свободного времени учащихся. Сегодня она понимается как деятельность, организуемая во внеурочное время для удовлетворения потребностей учащихся в содержательном досуге, их участии в общественно-полезной деятельности.</a:t>
            </a:r>
          </a:p>
          <a:p>
            <a:pPr>
              <a:buNone/>
            </a:pPr>
            <a:r>
              <a:rPr lang="ru-RU" sz="1600" dirty="0" smtClean="0"/>
              <a:t>   </a:t>
            </a:r>
            <a:r>
              <a:rPr lang="ru-RU" sz="1600" dirty="0" smtClean="0"/>
              <a:t>  </a:t>
            </a:r>
            <a:r>
              <a:rPr lang="ru-RU" sz="1600" dirty="0" smtClean="0"/>
              <a:t>Внеурочная деятельность учащихся объединяет все виды деятельности школьников, в которых возможно и целесообразно решение задач их воспитания и социализации.</a:t>
            </a:r>
          </a:p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dirty="0" smtClean="0"/>
              <a:t> Целью </a:t>
            </a:r>
            <a:r>
              <a:rPr lang="ru-RU" sz="1600" dirty="0" smtClean="0"/>
              <a:t>внеурочной деятельности является создание условий для проявления и развития ребёнком своих интересов на основе свободного выбора, постижения духовно-нравственных ценностей и культурных традиций.</a:t>
            </a:r>
          </a:p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dirty="0" smtClean="0"/>
              <a:t> В </a:t>
            </a:r>
            <a:r>
              <a:rPr lang="ru-RU" sz="1600" dirty="0" smtClean="0"/>
              <a:t>нашем городе существует несколько учреждений дополнительного образования детей: станция юннатов, музыкальная школа, детский центр «Исток», центр культуры и досуга. Эти учреждения давно сотрудничают со школой. На совместных встречах обсуждались виды деятельности, которые они могут предоставить для внеурочной деятельности детей.</a:t>
            </a:r>
          </a:p>
          <a:p>
            <a:pPr>
              <a:buNone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700" dirty="0" smtClean="0"/>
              <a:t>В классах был проведён опрос родителей по выбору направлений и видов внеурочной деятельности. На основании этого опроса в каждом классе был выработан свой график занятий.</a:t>
            </a:r>
          </a:p>
          <a:p>
            <a:pPr>
              <a:buNone/>
            </a:pPr>
            <a:r>
              <a:rPr lang="ru-RU" sz="1700" dirty="0" smtClean="0"/>
              <a:t> В моём классе родители выбрали следующие виды деятельности: спортивно-оздоровительная и туристско-краеведческая. На основе этого был разработан график внеурочной деятельности детей.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700" dirty="0" smtClean="0"/>
              <a:t>     Прошедший год показал, что ребята с увлечением участвовали в проектной деятельности, много узнали о своём городе на занятиях кружка « Малая Родина». На следующий год планируется продолжить эту работу, а так же включить новые виды внеурочной деятельности.</a:t>
            </a:r>
          </a:p>
          <a:p>
            <a:pPr>
              <a:buNone/>
            </a:pPr>
            <a:r>
              <a:rPr lang="ru-RU" sz="1700" dirty="0" smtClean="0"/>
              <a:t>   Так как одним из направлений внеурочной деятельности является проектная </a:t>
            </a:r>
            <a:r>
              <a:rPr lang="ru-RU" sz="1700" dirty="0" smtClean="0"/>
              <a:t>деятельность, </a:t>
            </a:r>
            <a:r>
              <a:rPr lang="ru-RU" sz="1700" dirty="0" smtClean="0"/>
              <a:t>привожу пример одного из проектов организованных в классе.</a:t>
            </a:r>
            <a:endParaRPr lang="ru-RU" sz="17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0" y="2643182"/>
          <a:ext cx="8143935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787"/>
                <a:gridCol w="1628787"/>
                <a:gridCol w="1628787"/>
                <a:gridCol w="1628787"/>
                <a:gridCol w="1628787"/>
              </a:tblGrid>
              <a:tr h="47494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понедельник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вторник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среда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четверг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пятница</a:t>
                      </a:r>
                      <a:endParaRPr lang="ru-RU" sz="1400" dirty="0"/>
                    </a:p>
                  </a:txBody>
                  <a:tcPr/>
                </a:tc>
              </a:tr>
              <a:tr h="1239566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Подготовка внеклассных мероприятий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Проектная деятельность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Кружок </a:t>
                      </a:r>
                    </a:p>
                    <a:p>
                      <a:pPr algn="l"/>
                      <a:r>
                        <a:rPr lang="ru-RU" sz="1600" dirty="0" smtClean="0"/>
                        <a:t>«Малая Родина»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Общефизичес-кая</a:t>
                      </a:r>
                      <a:r>
                        <a:rPr lang="ru-RU" sz="1600" baseline="0" dirty="0" smtClean="0"/>
                        <a:t> подготовка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Кружок </a:t>
                      </a:r>
                    </a:p>
                    <a:p>
                      <a:pPr algn="l"/>
                      <a:r>
                        <a:rPr lang="ru-RU" sz="1600" dirty="0" smtClean="0"/>
                        <a:t>«Малая Родина»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темы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</a:t>
            </a:r>
            <a:r>
              <a:rPr lang="ru-RU" sz="2000" dirty="0" smtClean="0"/>
              <a:t>Часто на улицах наших городов и сёл можно встретить беспризорных кошек и собак. Люди часто не думая приносят домой животных, а потом выбрасывают их на улицу.</a:t>
            </a:r>
          </a:p>
          <a:p>
            <a:pPr>
              <a:buNone/>
            </a:pPr>
            <a:r>
              <a:rPr lang="ru-RU" sz="2000" dirty="0" smtClean="0"/>
              <a:t>  - Как привить детям любовь к братьям нашим меньшим?</a:t>
            </a:r>
          </a:p>
          <a:p>
            <a:pPr>
              <a:buNone/>
            </a:pPr>
            <a:r>
              <a:rPr lang="ru-RU" sz="2000" dirty="0" smtClean="0"/>
              <a:t>  - Как помочь им овладеть новыми знаниями и при этом развивать творческие способности?</a:t>
            </a:r>
          </a:p>
          <a:p>
            <a:pPr>
              <a:buNone/>
            </a:pPr>
            <a:r>
              <a:rPr lang="ru-RU" sz="2000" dirty="0" smtClean="0"/>
              <a:t>Ответить на эти вопросы поможет более близкое знакомство с этими домашними животными. А так как у большинства учащихся класса дома живут кошки, то был выбран именно этот проект.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«Мисс Кис-кис и мистер Мяу»</a:t>
            </a:r>
            <a:endParaRPr lang="ru-RU" sz="53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Цели:</a:t>
            </a:r>
          </a:p>
          <a:p>
            <a:r>
              <a:rPr lang="ru-RU" sz="3200" dirty="0" smtClean="0"/>
              <a:t>создать информационный материал для проведения внеклассных занятий по окружающему миру;</a:t>
            </a:r>
          </a:p>
          <a:p>
            <a:r>
              <a:rPr lang="ru-RU" sz="3200" dirty="0" smtClean="0"/>
              <a:t>развивать творческий потенциал учащихся;</a:t>
            </a:r>
          </a:p>
          <a:p>
            <a:r>
              <a:rPr lang="ru-RU" sz="3200" dirty="0" smtClean="0"/>
              <a:t>прививать любовь к братьям нашим меньшим.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Задачи: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3000396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Arial Black" pitchFamily="34" charset="0"/>
              </a:rPr>
              <a:t>учить представлять и защищать свою авторскую работу;</a:t>
            </a:r>
          </a:p>
          <a:p>
            <a:r>
              <a:rPr lang="ru-RU" sz="3200" dirty="0" smtClean="0">
                <a:latin typeface="Arial Black" pitchFamily="34" charset="0"/>
              </a:rPr>
              <a:t>учить подбирать информацию, используя дополнительную литературу;</a:t>
            </a:r>
          </a:p>
          <a:p>
            <a:r>
              <a:rPr lang="ru-RU" sz="3200" dirty="0" smtClean="0">
                <a:latin typeface="Arial Black" pitchFamily="34" charset="0"/>
              </a:rPr>
              <a:t>воспитывать любовь к животным.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Матрица проекта.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Выбор темы.</a:t>
            </a:r>
          </a:p>
          <a:p>
            <a:r>
              <a:rPr lang="ru-RU" sz="3200" dirty="0" smtClean="0"/>
              <a:t>Сбор сведений, систематизация информации.</a:t>
            </a:r>
          </a:p>
          <a:p>
            <a:r>
              <a:rPr lang="ru-RU" sz="3200" dirty="0" smtClean="0"/>
              <a:t>Реализация проекта:</a:t>
            </a:r>
          </a:p>
          <a:p>
            <a:pPr>
              <a:buNone/>
            </a:pPr>
            <a:r>
              <a:rPr lang="ru-RU" dirty="0" smtClean="0"/>
              <a:t>    проведение конкурса рисунков;</a:t>
            </a:r>
          </a:p>
          <a:p>
            <a:pPr>
              <a:buNone/>
            </a:pPr>
            <a:r>
              <a:rPr lang="ru-RU" dirty="0" smtClean="0"/>
              <a:t>    чтение сказок, рассказов, стихов;</a:t>
            </a:r>
          </a:p>
          <a:p>
            <a:pPr>
              <a:buNone/>
            </a:pPr>
            <a:r>
              <a:rPr lang="ru-RU" dirty="0" smtClean="0"/>
              <a:t>    работа в сети Интернет.</a:t>
            </a:r>
          </a:p>
          <a:p>
            <a:r>
              <a:rPr lang="ru-RU" sz="3200" dirty="0" smtClean="0"/>
              <a:t>Презентация проекта.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Мы подбираем материал.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P41549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5" y="1571612"/>
            <a:ext cx="7215238" cy="46434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P41549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7643866" cy="47149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</TotalTime>
  <Words>567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Старкова Ольга Викторовна</vt:lpstr>
      <vt:lpstr> Внеурочная деятельность школьников</vt:lpstr>
      <vt:lpstr>Презентация PowerPoint</vt:lpstr>
      <vt:lpstr>Актуальность темы</vt:lpstr>
      <vt:lpstr>Проект  «Мисс Кис-кис и мистер Мяу»</vt:lpstr>
      <vt:lpstr>Задачи:</vt:lpstr>
      <vt:lpstr>Матрица проекта.</vt:lpstr>
      <vt:lpstr>Мы подбираем материал.</vt:lpstr>
      <vt:lpstr>Презентация PowerPoint</vt:lpstr>
      <vt:lpstr>Наши «Удивительные кошки»</vt:lpstr>
      <vt:lpstr>Мы рассказываем о своих любимцах</vt:lpstr>
      <vt:lpstr>Наши работы</vt:lpstr>
      <vt:lpstr>Отчет о проделанной работе</vt:lpstr>
      <vt:lpstr>Результаты работы</vt:lpstr>
      <vt:lpstr>Теперь у меня есть дом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Старкова Ольга Викторовна</dc:title>
  <dc:creator>comp</dc:creator>
  <cp:lastModifiedBy>user</cp:lastModifiedBy>
  <cp:revision>25</cp:revision>
  <dcterms:created xsi:type="dcterms:W3CDTF">2011-06-05T09:53:58Z</dcterms:created>
  <dcterms:modified xsi:type="dcterms:W3CDTF">2011-06-22T05:40:30Z</dcterms:modified>
</cp:coreProperties>
</file>